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</p:sldIdLst>
  <p:sldSz cx="12192000" cy="6858000"/>
  <p:notesSz cx="6718300" cy="985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892764"/>
    <a:srgbClr val="666633"/>
    <a:srgbClr val="000099"/>
    <a:srgbClr val="FF3300"/>
    <a:srgbClr val="00FF00"/>
    <a:srgbClr val="99FFCC"/>
    <a:srgbClr val="66FFCC"/>
    <a:srgbClr val="C6C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8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3606" y="167757"/>
            <a:ext cx="2703782" cy="972066"/>
          </a:xfr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Programme d'activités</a:t>
            </a:r>
            <a:endParaRPr lang="fr-FR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92190" y="176357"/>
            <a:ext cx="6753822" cy="550333"/>
          </a:xfrm>
          <a:solidFill>
            <a:schemeClr val="accent5">
              <a:lumMod val="40000"/>
              <a:lumOff val="60000"/>
              <a:alpha val="55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Période du 19/ 07 au  23/07/2021</a:t>
            </a:r>
            <a:endParaRPr lang="fr-FR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984" cy="7900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9633376" y="898358"/>
            <a:ext cx="1912127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ACTIVITÉS</a:t>
            </a:r>
            <a:endParaRPr lang="fr-F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75961" y="2164081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0436251" y="47760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2569" y="4244741"/>
            <a:ext cx="1870510" cy="261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8017844" y="1511166"/>
            <a:ext cx="4174156" cy="5346834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19/07/2021</a:t>
            </a:r>
            <a:endParaRPr lang="fr-FR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MATIN: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je créée mon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masque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chat,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tableau nature.</a:t>
            </a:r>
          </a:p>
          <a:p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APRES-MIDI: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je joue à « Cache </a:t>
            </a:r>
            <a:r>
              <a:rPr lang="fr-FR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Cache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Alice ».</a:t>
            </a:r>
            <a:endParaRPr lang="fr-FR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fr-FR" sz="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4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20/07/2021</a:t>
            </a:r>
            <a:endParaRPr lang="fr-FR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MATIN: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je créée ma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couronne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indienne, j’imagine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une histoire d’après une peinture.</a:t>
            </a:r>
          </a:p>
          <a:p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APRES-MIDI: Jeux indiens et pirates.</a:t>
            </a:r>
          </a:p>
          <a:p>
            <a:endParaRPr lang="fr-FR" sz="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4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21/07/2021</a:t>
            </a:r>
            <a:endParaRPr lang="fr-FR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MATIN: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Piscine, j’invente mon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masque « super héros 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».</a:t>
            </a:r>
            <a:endParaRPr lang="fr-FR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APRES-MIDI: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je m’initie au parcours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« super héros ».</a:t>
            </a:r>
            <a:endParaRPr lang="fr-FR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fr-FR" sz="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4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22/07/2021</a:t>
            </a:r>
            <a:endParaRPr lang="fr-FR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MATIN: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Bibliothèque,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confection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nébuleuse, je fais connaissance avec des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peintres et leurs œuvres.</a:t>
            </a:r>
          </a:p>
          <a:p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APRES-MIDI: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je défie mes copains au « Jeu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l’oie ».</a:t>
            </a:r>
            <a:endParaRPr lang="fr-FR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fr-FR" sz="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4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23/07/2021</a:t>
            </a:r>
          </a:p>
          <a:p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MATIN: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je cuisine le Goûter,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  Peindre à la manière de Beineix ».</a:t>
            </a:r>
          </a:p>
          <a:p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APRES-MIDI: GRAND 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GOÛTER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9656" y="1429021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GROUPE DES NINOS–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3 ANS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3673" y="1337912"/>
            <a:ext cx="3927107" cy="577515"/>
          </a:xfrm>
          <a:prstGeom prst="rect">
            <a:avLst/>
          </a:prstGeom>
          <a:solidFill>
            <a:schemeClr val="accent5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4600876" y="4480560"/>
            <a:ext cx="2521819" cy="237744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Réguliers…</a:t>
            </a:r>
          </a:p>
          <a:p>
            <a:pPr algn="ctr"/>
            <a:endParaRPr lang="fr-FR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Forêt de </a:t>
            </a:r>
            <a:r>
              <a:rPr lang="fr-FR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Survilliers</a:t>
            </a: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gymnase.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fr-FR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fr-FR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pour </a:t>
            </a:r>
            <a:r>
              <a:rPr lang="fr-FR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balades,jeux</a:t>
            </a:r>
            <a:r>
              <a:rPr lang="fr-FR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extérieurs…</a:t>
            </a:r>
            <a:endParaRPr lang="fr-FR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déplacement à pied)</a:t>
            </a:r>
          </a:p>
          <a:p>
            <a:pPr algn="ctr"/>
            <a:endParaRPr lang="fr-FR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Tous (3-11 ans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674796" y="2338939"/>
            <a:ext cx="2021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rial Narrow" pitchFamily="34" charset="0"/>
              </a:rPr>
              <a:t>Le 21/07/21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Arial Narrow" pitchFamily="34" charset="0"/>
              </a:rPr>
              <a:t>piscine</a:t>
            </a:r>
            <a:r>
              <a:rPr lang="fr-FR" dirty="0" smtClean="0">
                <a:solidFill>
                  <a:srgbClr val="0070C0"/>
                </a:solidFill>
                <a:latin typeface="Arial Narrow" pitchFamily="34" charset="0"/>
              </a:rPr>
              <a:t> de </a:t>
            </a:r>
            <a:r>
              <a:rPr lang="fr-FR" dirty="0" err="1" smtClean="0">
                <a:solidFill>
                  <a:srgbClr val="0070C0"/>
                </a:solidFill>
                <a:latin typeface="Arial Narrow" pitchFamily="34" charset="0"/>
              </a:rPr>
              <a:t>Survilliers</a:t>
            </a:r>
            <a:endParaRPr lang="fr-FR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r>
              <a:rPr lang="fr-FR" dirty="0" smtClean="0">
                <a:latin typeface="Arial Narrow" pitchFamily="34" charset="0"/>
              </a:rPr>
              <a:t>(Maillot de </a:t>
            </a:r>
            <a:r>
              <a:rPr lang="fr-FR" dirty="0" smtClean="0">
                <a:latin typeface="Arial Narrow" pitchFamily="34" charset="0"/>
              </a:rPr>
              <a:t>bain,</a:t>
            </a:r>
            <a:endParaRPr lang="fr-FR" dirty="0" smtClean="0">
              <a:latin typeface="Arial Narrow" pitchFamily="34" charset="0"/>
            </a:endParaRPr>
          </a:p>
          <a:p>
            <a:pPr algn="ctr"/>
            <a:r>
              <a:rPr lang="fr-FR" dirty="0" smtClean="0">
                <a:latin typeface="Arial Narrow" pitchFamily="34" charset="0"/>
              </a:rPr>
              <a:t>Bonnet,</a:t>
            </a:r>
            <a:endParaRPr lang="fr-FR" dirty="0" smtClean="0">
              <a:latin typeface="Arial Narrow" pitchFamily="34" charset="0"/>
            </a:endParaRPr>
          </a:p>
          <a:p>
            <a:pPr algn="ctr"/>
            <a:r>
              <a:rPr lang="fr-FR" dirty="0" smtClean="0">
                <a:latin typeface="Arial Narrow" pitchFamily="34" charset="0"/>
              </a:rPr>
              <a:t>Serviette).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7" name="Bulle ronde 16"/>
          <p:cNvSpPr/>
          <p:nvPr/>
        </p:nvSpPr>
        <p:spPr>
          <a:xfrm>
            <a:off x="4803007" y="2387064"/>
            <a:ext cx="2637322" cy="1694047"/>
          </a:xfrm>
          <a:prstGeom prst="wedgeEllipseCallout">
            <a:avLst>
              <a:gd name="adj1" fmla="val 54350"/>
              <a:gd name="adj2" fmla="val -59005"/>
            </a:avLst>
          </a:prstGeom>
          <a:solidFill>
            <a:schemeClr val="bg1"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Arial Narrow" pitchFamily="34" charset="0"/>
              </a:rPr>
              <a:t>Bibliothèque de </a:t>
            </a:r>
            <a:r>
              <a:rPr lang="fr-FR" b="1" dirty="0" err="1" smtClean="0">
                <a:solidFill>
                  <a:srgbClr val="0070C0"/>
                </a:solidFill>
                <a:latin typeface="Arial Narrow" pitchFamily="34" charset="0"/>
              </a:rPr>
              <a:t>Survilliers</a:t>
            </a:r>
            <a:endParaRPr lang="fr-FR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à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10H00</a:t>
            </a:r>
            <a:endParaRPr lang="fr-F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2867</TotalTime>
  <Words>186</Words>
  <Application>Microsoft Office PowerPoint</Application>
  <PresentationFormat>Grand écran</PresentationFormat>
  <Paragraphs>38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Comic Sans MS</vt:lpstr>
      <vt:lpstr>Franklin Gothic Book</vt:lpstr>
      <vt:lpstr>Impact</vt:lpstr>
      <vt:lpstr>Tw Cen MT Condensed Extra Bold</vt:lpstr>
      <vt:lpstr>Grand événement</vt:lpstr>
      <vt:lpstr>Programme d'activités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d’activitÉS</dc:title>
  <dc:creator>Maison Enfants SURVILLIERS</dc:creator>
  <cp:lastModifiedBy>périscolaire</cp:lastModifiedBy>
  <cp:revision>126</cp:revision>
  <cp:lastPrinted>2019-08-26T14:27:34Z</cp:lastPrinted>
  <dcterms:created xsi:type="dcterms:W3CDTF">2019-08-08T15:02:15Z</dcterms:created>
  <dcterms:modified xsi:type="dcterms:W3CDTF">2021-07-15T08:06:09Z</dcterms:modified>
</cp:coreProperties>
</file>